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479" r:id="rId44"/>
    <p:sldId id="313" r:id="rId45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5E"/>
    <a:srgbClr val="4472C4"/>
    <a:srgbClr val="A0B7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24/11/2025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tomato-worthy-basilisk-257.mypinata.cloud/ipfs/bafybeiaehxrfaggtsebbw5tqzt4xqngmjshfhptse32db3mq3lbrk3f2l4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ADB08-0D31-2B9F-C76B-75AEF1A6D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77098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7" y="3606216"/>
            <a:ext cx="493294" cy="2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D67740-B609-29F7-790D-0E4245BCE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98" y="5109208"/>
            <a:ext cx="26289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01D90-8FFA-6309-1634-A216CD5C1A5B}"/>
              </a:ext>
            </a:extLst>
          </p:cNvPr>
          <p:cNvSpPr txBox="1"/>
          <p:nvPr/>
        </p:nvSpPr>
        <p:spPr>
          <a:xfrm>
            <a:off x="3098248" y="6354884"/>
            <a:ext cx="5023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22</a:t>
            </a:r>
            <a:r>
              <a:rPr lang="en-TH" sz="1000" dirty="0"/>
              <a:t>Kuttab HI, Lykins JD, Hughes MD et al (2019) Evaluation and predictors of fluid resuscitation in patients with severe sepsis and septic shock. Crit Care Med 47(11):1582–1590</a:t>
            </a:r>
          </a:p>
        </p:txBody>
      </p: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5197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  vs   2,302 ; </a:t>
            </a:r>
            <a:r>
              <a:rPr lang="en-US" sz="2000" b="1" dirty="0"/>
              <a:t>diff 815 mL</a:t>
            </a:r>
          </a:p>
          <a:p>
            <a:endParaRPr lang="en-US" sz="2000" b="1" dirty="0"/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  vs  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  <a:br>
              <a:rPr lang="en-US" sz="2000" b="1" u="sng" dirty="0">
                <a:solidFill>
                  <a:srgbClr val="FF535E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dirty="0"/>
              <a:t>CLASSICS</a:t>
            </a:r>
            <a:r>
              <a:rPr lang="en-TH" b="1" baseline="30000" dirty="0"/>
              <a:t>5</a:t>
            </a:r>
            <a:r>
              <a:rPr lang="en-TH" b="1" dirty="0"/>
              <a:t>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45" y="5323301"/>
            <a:ext cx="7106771" cy="936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26F0E-9B4C-E0C4-1E96-878984043812}"/>
              </a:ext>
            </a:extLst>
          </p:cNvPr>
          <p:cNvSpPr txBox="1"/>
          <p:nvPr/>
        </p:nvSpPr>
        <p:spPr>
          <a:xfrm>
            <a:off x="9280236" y="3352800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(−461 to 4423)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0CCE-3E4E-89D2-97A0-5C620F4A2407}"/>
              </a:ext>
            </a:extLst>
          </p:cNvPr>
          <p:cNvSpPr txBox="1"/>
          <p:nvPr/>
        </p:nvSpPr>
        <p:spPr>
          <a:xfrm>
            <a:off x="8227212" y="3352800"/>
            <a:ext cx="1053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(368 to 5517)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9CB9-706C-214A-F8F9-D98BED13812A}"/>
              </a:ext>
            </a:extLst>
          </p:cNvPr>
          <p:cNvSpPr txBox="1"/>
          <p:nvPr/>
        </p:nvSpPr>
        <p:spPr>
          <a:xfrm>
            <a:off x="9460832" y="3935448"/>
            <a:ext cx="113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</a:t>
            </a:r>
            <a:r>
              <a:rPr lang="en-US" sz="1200" u="sng" dirty="0">
                <a:solidFill>
                  <a:srgbClr val="FF535E"/>
                </a:solidFill>
              </a:rPr>
              <a:t>555 to 2279)</a:t>
            </a:r>
            <a:endParaRPr lang="en-TH" sz="1200" u="sng" dirty="0">
              <a:solidFill>
                <a:srgbClr val="FF53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19AB8-AAD7-6493-55D4-A99F7FFC94E7}"/>
              </a:ext>
            </a:extLst>
          </p:cNvPr>
          <p:cNvSpPr txBox="1"/>
          <p:nvPr/>
        </p:nvSpPr>
        <p:spPr>
          <a:xfrm>
            <a:off x="8305800" y="3935448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FF535E"/>
                </a:solidFill>
              </a:rPr>
              <a:t>(2500 to 4495) </a:t>
            </a:r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82A71-B903-B9AC-0E1E-5E5E373E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450056"/>
            <a:ext cx="10591800" cy="5957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2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FE3DFE8-AAD9-1CE0-E275-D223DA7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3" y="3120239"/>
            <a:ext cx="2347257" cy="23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ml/kg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3747</Words>
  <Application>Microsoft Macintosh PowerPoint</Application>
  <PresentationFormat>Widescreen</PresentationFormat>
  <Paragraphs>311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153</cp:revision>
  <dcterms:created xsi:type="dcterms:W3CDTF">2024-09-21T02:11:25Z</dcterms:created>
  <dcterms:modified xsi:type="dcterms:W3CDTF">2025-11-24T07:18:53Z</dcterms:modified>
</cp:coreProperties>
</file>